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1"/>
  </p:notesMasterIdLst>
  <p:sldIdLst>
    <p:sldId id="256" r:id="rId2"/>
    <p:sldId id="356" r:id="rId3"/>
    <p:sldId id="394" r:id="rId4"/>
    <p:sldId id="399" r:id="rId5"/>
    <p:sldId id="400" r:id="rId6"/>
    <p:sldId id="401" r:id="rId7"/>
    <p:sldId id="402" r:id="rId8"/>
    <p:sldId id="403" r:id="rId9"/>
    <p:sldId id="4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747D-A82B-8742-9290-5AB72D984DB4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7669-734B-4D4B-A2EA-3367B61A1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Zeros(size(</a:t>
            </a:r>
            <a:r>
              <a:rPr lang="en-US" dirty="0" err="1" smtClean="0"/>
              <a:t>my_mat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7669-734B-4D4B-A2EA-3367B61A1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7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0DABAEC-E592-EC40-952E-53D5BBE93699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C9C0852-79F4-C04E-A38B-E68C13DE21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869" y="1840030"/>
            <a:ext cx="6909153" cy="1017126"/>
          </a:xfrm>
        </p:spPr>
        <p:txBody>
          <a:bodyPr/>
          <a:lstStyle/>
          <a:p>
            <a:pPr algn="ctr"/>
            <a:r>
              <a:rPr lang="en-US" dirty="0" smtClean="0"/>
              <a:t>MATLAB Plot &amp; Statement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78" y="3347189"/>
            <a:ext cx="1902444" cy="17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lat_-_2008_-_MATLAB_an_introduction_with_applications_pdf__page_132_of_38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371600"/>
            <a:ext cx="7531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plot_demo.m</a:t>
            </a:r>
            <a:endParaRPr lang="fr-FR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68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zemore_and_Mueller_-_2015_-_MATLAB_for_dummies_pdf__page_139_of_43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933450"/>
            <a:ext cx="80137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2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9587" y="3244334"/>
            <a:ext cx="240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MATLAB_Lesson1.pptx</a:t>
            </a:r>
          </a:p>
        </p:txBody>
      </p:sp>
      <p:pic>
        <p:nvPicPr>
          <p:cNvPr id="5" name="Picture 4" descr="Attaway_-_2009_-_MATLAB_a_practical_introduction_to_programming_an_pdf__page_103_of_473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879084"/>
            <a:ext cx="7556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end</a:t>
            </a:r>
            <a:endParaRPr lang="en-US" dirty="0"/>
          </a:p>
        </p:txBody>
      </p:sp>
      <p:pic>
        <p:nvPicPr>
          <p:cNvPr id="4" name="Picture 3" descr="Gilat_-_2008_-_MATLAB_an_introduction_with_applications_pdf__page_213_of_38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700893"/>
            <a:ext cx="7937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else end</a:t>
            </a:r>
            <a:endParaRPr lang="en-US" dirty="0"/>
          </a:p>
        </p:txBody>
      </p:sp>
      <p:pic>
        <p:nvPicPr>
          <p:cNvPr id="4" name="Picture 3" descr="Gilat_-_2008_-_MATLAB_an_introduction_with_applications_pdf__page_214_of_38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" y="1636486"/>
            <a:ext cx="7950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elseif</a:t>
            </a:r>
            <a:r>
              <a:rPr lang="en-US" dirty="0" smtClean="0"/>
              <a:t> else end</a:t>
            </a:r>
            <a:endParaRPr lang="en-US" dirty="0"/>
          </a:p>
        </p:txBody>
      </p:sp>
      <p:pic>
        <p:nvPicPr>
          <p:cNvPr id="4" name="Picture 3" descr="Gilat_-_2008_-_MATLAB_an_introduction_with_applications_pdf__page_216_of_38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" y="1542592"/>
            <a:ext cx="7467599" cy="49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ilat_-_2008_-_MATLAB_an_introduction_with_applications_pdf__page_217_of_386_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719299"/>
            <a:ext cx="7010400" cy="49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5739</TotalTime>
  <Words>28</Words>
  <Application>Microsoft Macintosh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Inkwell</vt:lpstr>
      <vt:lpstr>MATLAB Plot &amp; Statement</vt:lpstr>
      <vt:lpstr>PowerPoint Presentation</vt:lpstr>
      <vt:lpstr>Plot</vt:lpstr>
      <vt:lpstr>PowerPoint Presentation</vt:lpstr>
      <vt:lpstr>Statement</vt:lpstr>
      <vt:lpstr>If end</vt:lpstr>
      <vt:lpstr>If else end</vt:lpstr>
      <vt:lpstr>If elseif else end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tancy</dc:creator>
  <cp:lastModifiedBy>tancy</cp:lastModifiedBy>
  <cp:revision>48</cp:revision>
  <cp:lastPrinted>2017-08-02T11:28:09Z</cp:lastPrinted>
  <dcterms:created xsi:type="dcterms:W3CDTF">2017-08-01T02:01:51Z</dcterms:created>
  <dcterms:modified xsi:type="dcterms:W3CDTF">2017-08-16T11:18:38Z</dcterms:modified>
</cp:coreProperties>
</file>